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0"/>
    <a:srgbClr val="37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C5CBB-AB20-4063-205B-B181966B5B50}" v="97" dt="2025-05-10T10:22:48.6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0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escan, Viorica Steliana" userId="fd65fd04-37fc-4451-b431-86b048111d25" providerId="ADAL" clId="{00C52D8E-DA0A-479D-8BCB-297A15F5827F}"/>
    <pc:docChg chg="undo custSel modSld">
      <pc:chgData name="Plescan, Viorica Steliana" userId="fd65fd04-37fc-4451-b431-86b048111d25" providerId="ADAL" clId="{00C52D8E-DA0A-479D-8BCB-297A15F5827F}" dt="2025-05-02T13:25:58.830" v="21" actId="20577"/>
      <pc:docMkLst>
        <pc:docMk/>
      </pc:docMkLst>
      <pc:sldChg chg="modSp mod">
        <pc:chgData name="Plescan, Viorica Steliana" userId="fd65fd04-37fc-4451-b431-86b048111d25" providerId="ADAL" clId="{00C52D8E-DA0A-479D-8BCB-297A15F5827F}" dt="2025-05-02T13:25:58.830" v="21" actId="20577"/>
        <pc:sldMkLst>
          <pc:docMk/>
          <pc:sldMk cId="0" sldId="258"/>
        </pc:sldMkLst>
        <pc:graphicFrameChg chg="mod modGraphic">
          <ac:chgData name="Plescan, Viorica Steliana" userId="fd65fd04-37fc-4451-b431-86b048111d25" providerId="ADAL" clId="{00C52D8E-DA0A-479D-8BCB-297A15F5827F}" dt="2025-05-02T13:25:58.830" v="21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</pc:docChg>
  </pc:docChgLst>
  <pc:docChgLst>
    <pc:chgData name="Plescan, Viorica Steliana" userId="S::vioricasteliana.plescan@fcc.es::fd65fd04-37fc-4451-b431-86b048111d25" providerId="AD" clId="Web-{AE54E4FD-F7BA-7263-38DD-78BA9D26CB0C}"/>
    <pc:docChg chg="modSld">
      <pc:chgData name="Plescan, Viorica Steliana" userId="S::vioricasteliana.plescan@fcc.es::fd65fd04-37fc-4451-b431-86b048111d25" providerId="AD" clId="Web-{AE54E4FD-F7BA-7263-38DD-78BA9D26CB0C}" dt="2025-05-02T13:26:21.310" v="2" actId="20577"/>
      <pc:docMkLst>
        <pc:docMk/>
      </pc:docMkLst>
      <pc:sldChg chg="modSp">
        <pc:chgData name="Plescan, Viorica Steliana" userId="S::vioricasteliana.plescan@fcc.es::fd65fd04-37fc-4451-b431-86b048111d25" providerId="AD" clId="Web-{AE54E4FD-F7BA-7263-38DD-78BA9D26CB0C}" dt="2025-05-02T13:26:21.310" v="2" actId="20577"/>
        <pc:sldMkLst>
          <pc:docMk/>
          <pc:sldMk cId="0" sldId="257"/>
        </pc:sldMkLst>
        <pc:spChg chg="mod">
          <ac:chgData name="Plescan, Viorica Steliana" userId="S::vioricasteliana.plescan@fcc.es::fd65fd04-37fc-4451-b431-86b048111d25" providerId="AD" clId="Web-{AE54E4FD-F7BA-7263-38DD-78BA9D26CB0C}" dt="2025-05-02T13:26:21.310" v="2" actId="20577"/>
          <ac:spMkLst>
            <pc:docMk/>
            <pc:sldMk cId="0" sldId="257"/>
            <ac:spMk id="6" creationId="{00000000-0000-0000-0000-000000000000}"/>
          </ac:spMkLst>
        </pc:spChg>
      </pc:sldChg>
    </pc:docChg>
  </pc:docChgLst>
  <pc:docChgLst>
    <pc:chgData name="Ordines Cabrera, Teresa" userId="S::tordinesc@fcc.es::546a8b2f-7fb3-44fb-a774-c6fe02c86218" providerId="AD" clId="Web-{104F45F7-0B5E-7E28-2E8F-9F3E75F7D5FE}"/>
    <pc:docChg chg="modSld">
      <pc:chgData name="Ordines Cabrera, Teresa" userId="S::tordinesc@fcc.es::546a8b2f-7fb3-44fb-a774-c6fe02c86218" providerId="AD" clId="Web-{104F45F7-0B5E-7E28-2E8F-9F3E75F7D5FE}" dt="2025-04-30T06:11:40.796" v="45" actId="20577"/>
      <pc:docMkLst>
        <pc:docMk/>
      </pc:docMkLst>
      <pc:sldChg chg="modSp">
        <pc:chgData name="Ordines Cabrera, Teresa" userId="S::tordinesc@fcc.es::546a8b2f-7fb3-44fb-a774-c6fe02c86218" providerId="AD" clId="Web-{104F45F7-0B5E-7E28-2E8F-9F3E75F7D5FE}" dt="2025-04-30T05:57:59.468" v="3"/>
        <pc:sldMkLst>
          <pc:docMk/>
          <pc:sldMk cId="0" sldId="257"/>
        </pc:sldMkLst>
        <pc:graphicFrameChg chg="mod modGraphic">
          <ac:chgData name="Ordines Cabrera, Teresa" userId="S::tordinesc@fcc.es::546a8b2f-7fb3-44fb-a774-c6fe02c86218" providerId="AD" clId="Web-{104F45F7-0B5E-7E28-2E8F-9F3E75F7D5FE}" dt="2025-04-30T05:57:59.468" v="3"/>
          <ac:graphicFrameMkLst>
            <pc:docMk/>
            <pc:sldMk cId="0" sldId="257"/>
            <ac:graphicFrameMk id="8" creationId="{CED52D71-68D3-5833-1141-EA47CD6CB098}"/>
          </ac:graphicFrameMkLst>
        </pc:graphicFrameChg>
      </pc:sldChg>
      <pc:sldChg chg="modSp">
        <pc:chgData name="Ordines Cabrera, Teresa" userId="S::tordinesc@fcc.es::546a8b2f-7fb3-44fb-a774-c6fe02c86218" providerId="AD" clId="Web-{104F45F7-0B5E-7E28-2E8F-9F3E75F7D5FE}" dt="2025-04-30T06:11:40.796" v="45" actId="20577"/>
        <pc:sldMkLst>
          <pc:docMk/>
          <pc:sldMk cId="0" sldId="258"/>
        </pc:sldMkLst>
        <pc:spChg chg="mod">
          <ac:chgData name="Ordines Cabrera, Teresa" userId="S::tordinesc@fcc.es::546a8b2f-7fb3-44fb-a774-c6fe02c86218" providerId="AD" clId="Web-{104F45F7-0B5E-7E28-2E8F-9F3E75F7D5FE}" dt="2025-04-30T06:11:40.796" v="45" actId="20577"/>
          <ac:spMkLst>
            <pc:docMk/>
            <pc:sldMk cId="0" sldId="258"/>
            <ac:spMk id="4" creationId="{00000000-0000-0000-0000-000000000000}"/>
          </ac:spMkLst>
        </pc:spChg>
      </pc:sldChg>
    </pc:docChg>
  </pc:docChgLst>
  <pc:docChgLst>
    <pc:chgData name="Plescan, Viorica Steliana" userId="S::vioricasteliana.plescan@fcc.es::fd65fd04-37fc-4451-b431-86b048111d25" providerId="AD" clId="Web-{75E9855C-95D2-A2B4-5494-BA3B9FA7D663}"/>
    <pc:docChg chg="modSld">
      <pc:chgData name="Plescan, Viorica Steliana" userId="S::vioricasteliana.plescan@fcc.es::fd65fd04-37fc-4451-b431-86b048111d25" providerId="AD" clId="Web-{75E9855C-95D2-A2B4-5494-BA3B9FA7D663}" dt="2025-05-02T13:22:13.567" v="171"/>
      <pc:docMkLst>
        <pc:docMk/>
      </pc:docMkLst>
      <pc:sldChg chg="modSp">
        <pc:chgData name="Plescan, Viorica Steliana" userId="S::vioricasteliana.plescan@fcc.es::fd65fd04-37fc-4451-b431-86b048111d25" providerId="AD" clId="Web-{75E9855C-95D2-A2B4-5494-BA3B9FA7D663}" dt="2025-05-02T13:22:13.567" v="171"/>
        <pc:sldMkLst>
          <pc:docMk/>
          <pc:sldMk cId="0" sldId="258"/>
        </pc:sldMkLst>
        <pc:graphicFrameChg chg="mod modGraphic">
          <ac:chgData name="Plescan, Viorica Steliana" userId="S::vioricasteliana.plescan@fcc.es::fd65fd04-37fc-4451-b431-86b048111d25" providerId="AD" clId="Web-{75E9855C-95D2-A2B4-5494-BA3B9FA7D663}" dt="2025-05-02T13:22:13.567" v="171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</pc:docChg>
  </pc:docChgLst>
  <pc:docChgLst>
    <pc:chgData name="Plescan, Viorica Steliana" userId="S::vioricasteliana.plescan@fcc.es::fd65fd04-37fc-4451-b431-86b048111d25" providerId="AD" clId="Web-{E97F0FF7-0C5F-05BE-3CDF-503D3D6FFDC1}"/>
    <pc:docChg chg="modSld">
      <pc:chgData name="Plescan, Viorica Steliana" userId="S::vioricasteliana.plescan@fcc.es::fd65fd04-37fc-4451-b431-86b048111d25" providerId="AD" clId="Web-{E97F0FF7-0C5F-05BE-3CDF-503D3D6FFDC1}" dt="2024-05-07T08:55:21.673" v="38"/>
      <pc:docMkLst>
        <pc:docMk/>
      </pc:docMkLst>
      <pc:sldChg chg="modSp">
        <pc:chgData name="Plescan, Viorica Steliana" userId="S::vioricasteliana.plescan@fcc.es::fd65fd04-37fc-4451-b431-86b048111d25" providerId="AD" clId="Web-{E97F0FF7-0C5F-05BE-3CDF-503D3D6FFDC1}" dt="2024-05-07T08:55:21.673" v="38"/>
        <pc:sldMkLst>
          <pc:docMk/>
          <pc:sldMk cId="0" sldId="258"/>
        </pc:sldMkLst>
        <pc:spChg chg="mod">
          <ac:chgData name="Plescan, Viorica Steliana" userId="S::vioricasteliana.plescan@fcc.es::fd65fd04-37fc-4451-b431-86b048111d25" providerId="AD" clId="Web-{E97F0FF7-0C5F-05BE-3CDF-503D3D6FFDC1}" dt="2024-05-07T08:52:58.123" v="0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Plescan, Viorica Steliana" userId="S::vioricasteliana.plescan@fcc.es::fd65fd04-37fc-4451-b431-86b048111d25" providerId="AD" clId="Web-{E97F0FF7-0C5F-05BE-3CDF-503D3D6FFDC1}" dt="2024-05-07T08:55:07.094" v="32" actId="20577"/>
          <ac:spMkLst>
            <pc:docMk/>
            <pc:sldMk cId="0" sldId="258"/>
            <ac:spMk id="4" creationId="{00000000-0000-0000-0000-000000000000}"/>
          </ac:spMkLst>
        </pc:spChg>
        <pc:graphicFrameChg chg="mod modGraphic">
          <ac:chgData name="Plescan, Viorica Steliana" userId="S::vioricasteliana.plescan@fcc.es::fd65fd04-37fc-4451-b431-86b048111d25" providerId="AD" clId="Web-{E97F0FF7-0C5F-05BE-3CDF-503D3D6FFDC1}" dt="2024-05-07T08:55:21.673" v="38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</pc:docChg>
  </pc:docChgLst>
  <pc:docChgLst>
    <pc:chgData name="Plescan, Viorica Steliana" userId="S::vioricasteliana.plescan@fcc.es::fd65fd04-37fc-4451-b431-86b048111d25" providerId="AD" clId="Web-{6FE8111C-26A7-BEEA-1753-3A1FFCB83857}"/>
    <pc:docChg chg="modSld">
      <pc:chgData name="Plescan, Viorica Steliana" userId="S::vioricasteliana.plescan@fcc.es::fd65fd04-37fc-4451-b431-86b048111d25" providerId="AD" clId="Web-{6FE8111C-26A7-BEEA-1753-3A1FFCB83857}" dt="2024-05-27T11:48:10.657" v="5"/>
      <pc:docMkLst>
        <pc:docMk/>
      </pc:docMkLst>
      <pc:sldChg chg="modSp">
        <pc:chgData name="Plescan, Viorica Steliana" userId="S::vioricasteliana.plescan@fcc.es::fd65fd04-37fc-4451-b431-86b048111d25" providerId="AD" clId="Web-{6FE8111C-26A7-BEEA-1753-3A1FFCB83857}" dt="2024-05-27T11:46:57.624" v="0" actId="20577"/>
        <pc:sldMkLst>
          <pc:docMk/>
          <pc:sldMk cId="0" sldId="257"/>
        </pc:sldMkLst>
        <pc:spChg chg="mod">
          <ac:chgData name="Plescan, Viorica Steliana" userId="S::vioricasteliana.plescan@fcc.es::fd65fd04-37fc-4451-b431-86b048111d25" providerId="AD" clId="Web-{6FE8111C-26A7-BEEA-1753-3A1FFCB83857}" dt="2024-05-27T11:46:57.624" v="0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Plescan, Viorica Steliana" userId="S::vioricasteliana.plescan@fcc.es::fd65fd04-37fc-4451-b431-86b048111d25" providerId="AD" clId="Web-{6FE8111C-26A7-BEEA-1753-3A1FFCB83857}" dt="2024-05-27T11:48:10.657" v="5"/>
        <pc:sldMkLst>
          <pc:docMk/>
          <pc:sldMk cId="0" sldId="258"/>
        </pc:sldMkLst>
        <pc:spChg chg="mod">
          <ac:chgData name="Plescan, Viorica Steliana" userId="S::vioricasteliana.plescan@fcc.es::fd65fd04-37fc-4451-b431-86b048111d25" providerId="AD" clId="Web-{6FE8111C-26A7-BEEA-1753-3A1FFCB83857}" dt="2024-05-27T11:48:00.704" v="3" actId="20577"/>
          <ac:spMkLst>
            <pc:docMk/>
            <pc:sldMk cId="0" sldId="258"/>
            <ac:spMk id="4" creationId="{00000000-0000-0000-0000-000000000000}"/>
          </ac:spMkLst>
        </pc:spChg>
        <pc:graphicFrameChg chg="mod modGraphic">
          <ac:chgData name="Plescan, Viorica Steliana" userId="S::vioricasteliana.plescan@fcc.es::fd65fd04-37fc-4451-b431-86b048111d25" providerId="AD" clId="Web-{6FE8111C-26A7-BEEA-1753-3A1FFCB83857}" dt="2024-05-27T11:48:10.657" v="5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</pc:docChg>
  </pc:docChgLst>
  <pc:docChgLst>
    <pc:chgData name="Plescan, Viorica Steliana" userId="S::vioricasteliana.plescan@fcc.es::fd65fd04-37fc-4451-b431-86b048111d25" providerId="AD" clId="Web-{7B4C5CBB-AB20-4063-205B-B181966B5B50}"/>
    <pc:docChg chg="modSld">
      <pc:chgData name="Plescan, Viorica Steliana" userId="S::vioricasteliana.plescan@fcc.es::fd65fd04-37fc-4451-b431-86b048111d25" providerId="AD" clId="Web-{7B4C5CBB-AB20-4063-205B-B181966B5B50}" dt="2025-05-10T10:22:47.727" v="35" actId="20577"/>
      <pc:docMkLst>
        <pc:docMk/>
      </pc:docMkLst>
      <pc:sldChg chg="modSp">
        <pc:chgData name="Plescan, Viorica Steliana" userId="S::vioricasteliana.plescan@fcc.es::fd65fd04-37fc-4451-b431-86b048111d25" providerId="AD" clId="Web-{7B4C5CBB-AB20-4063-205B-B181966B5B50}" dt="2025-05-10T10:19:58.062" v="5" actId="20577"/>
        <pc:sldMkLst>
          <pc:docMk/>
          <pc:sldMk cId="0" sldId="257"/>
        </pc:sldMkLst>
        <pc:spChg chg="mod">
          <ac:chgData name="Plescan, Viorica Steliana" userId="S::vioricasteliana.plescan@fcc.es::fd65fd04-37fc-4451-b431-86b048111d25" providerId="AD" clId="Web-{7B4C5CBB-AB20-4063-205B-B181966B5B50}" dt="2025-05-10T10:19:06.446" v="0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Plescan, Viorica Steliana" userId="S::vioricasteliana.plescan@fcc.es::fd65fd04-37fc-4451-b431-86b048111d25" providerId="AD" clId="Web-{7B4C5CBB-AB20-4063-205B-B181966B5B50}" dt="2025-05-10T10:19:58.062" v="5" actId="20577"/>
          <ac:spMkLst>
            <pc:docMk/>
            <pc:sldMk cId="0" sldId="257"/>
            <ac:spMk id="6" creationId="{00000000-0000-0000-0000-000000000000}"/>
          </ac:spMkLst>
        </pc:spChg>
        <pc:graphicFrameChg chg="mod modGraphic">
          <ac:chgData name="Plescan, Viorica Steliana" userId="S::vioricasteliana.plescan@fcc.es::fd65fd04-37fc-4451-b431-86b048111d25" providerId="AD" clId="Web-{7B4C5CBB-AB20-4063-205B-B181966B5B50}" dt="2025-05-10T10:19:10.900" v="2"/>
          <ac:graphicFrameMkLst>
            <pc:docMk/>
            <pc:sldMk cId="0" sldId="257"/>
            <ac:graphicFrameMk id="8" creationId="{CED52D71-68D3-5833-1141-EA47CD6CB098}"/>
          </ac:graphicFrameMkLst>
        </pc:graphicFrameChg>
      </pc:sldChg>
      <pc:sldChg chg="modSp">
        <pc:chgData name="Plescan, Viorica Steliana" userId="S::vioricasteliana.plescan@fcc.es::fd65fd04-37fc-4451-b431-86b048111d25" providerId="AD" clId="Web-{7B4C5CBB-AB20-4063-205B-B181966B5B50}" dt="2025-05-10T10:22:47.727" v="35" actId="20577"/>
        <pc:sldMkLst>
          <pc:docMk/>
          <pc:sldMk cId="0" sldId="258"/>
        </pc:sldMkLst>
        <pc:spChg chg="mod">
          <ac:chgData name="Plescan, Viorica Steliana" userId="S::vioricasteliana.plescan@fcc.es::fd65fd04-37fc-4451-b431-86b048111d25" providerId="AD" clId="Web-{7B4C5CBB-AB20-4063-205B-B181966B5B50}" dt="2025-05-10T10:22:34.445" v="34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Plescan, Viorica Steliana" userId="S::vioricasteliana.plescan@fcc.es::fd65fd04-37fc-4451-b431-86b048111d25" providerId="AD" clId="Web-{7B4C5CBB-AB20-4063-205B-B181966B5B50}" dt="2025-05-10T10:22:47.727" v="35" actId="20577"/>
          <ac:spMkLst>
            <pc:docMk/>
            <pc:sldMk cId="0" sldId="258"/>
            <ac:spMk id="4" creationId="{00000000-0000-0000-0000-000000000000}"/>
          </ac:spMkLst>
        </pc:spChg>
        <pc:graphicFrameChg chg="mod modGraphic">
          <ac:chgData name="Plescan, Viorica Steliana" userId="S::vioricasteliana.plescan@fcc.es::fd65fd04-37fc-4451-b431-86b048111d25" providerId="AD" clId="Web-{7B4C5CBB-AB20-4063-205B-B181966B5B50}" dt="2025-05-10T10:22:18.163" v="32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</pc:docChg>
  </pc:docChgLst>
  <pc:docChgLst>
    <pc:chgData name="Plescan, Viorica Steliana" userId="S::vioricasteliana.plescan@fcc.es::fd65fd04-37fc-4451-b431-86b048111d25" providerId="AD" clId="Web-{BB32AD8E-64C5-E3D1-4266-080524A6D62E}"/>
    <pc:docChg chg="modSld">
      <pc:chgData name="Plescan, Viorica Steliana" userId="S::vioricasteliana.plescan@fcc.es::fd65fd04-37fc-4451-b431-86b048111d25" providerId="AD" clId="Web-{BB32AD8E-64C5-E3D1-4266-080524A6D62E}" dt="2025-04-25T10:39:07.725" v="57"/>
      <pc:docMkLst>
        <pc:docMk/>
      </pc:docMkLst>
      <pc:sldChg chg="modSp">
        <pc:chgData name="Plescan, Viorica Steliana" userId="S::vioricasteliana.plescan@fcc.es::fd65fd04-37fc-4451-b431-86b048111d25" providerId="AD" clId="Web-{BB32AD8E-64C5-E3D1-4266-080524A6D62E}" dt="2025-04-25T10:35:39.665" v="53"/>
        <pc:sldMkLst>
          <pc:docMk/>
          <pc:sldMk cId="0" sldId="257"/>
        </pc:sldMkLst>
        <pc:graphicFrameChg chg="mod modGraphic">
          <ac:chgData name="Plescan, Viorica Steliana" userId="S::vioricasteliana.plescan@fcc.es::fd65fd04-37fc-4451-b431-86b048111d25" providerId="AD" clId="Web-{BB32AD8E-64C5-E3D1-4266-080524A6D62E}" dt="2025-04-25T10:35:39.665" v="53"/>
          <ac:graphicFrameMkLst>
            <pc:docMk/>
            <pc:sldMk cId="0" sldId="257"/>
            <ac:graphicFrameMk id="8" creationId="{CED52D71-68D3-5833-1141-EA47CD6CB098}"/>
          </ac:graphicFrameMkLst>
        </pc:graphicFrameChg>
      </pc:sldChg>
      <pc:sldChg chg="modSp">
        <pc:chgData name="Plescan, Viorica Steliana" userId="S::vioricasteliana.plescan@fcc.es::fd65fd04-37fc-4451-b431-86b048111d25" providerId="AD" clId="Web-{BB32AD8E-64C5-E3D1-4266-080524A6D62E}" dt="2025-04-25T10:39:07.725" v="57"/>
        <pc:sldMkLst>
          <pc:docMk/>
          <pc:sldMk cId="0" sldId="258"/>
        </pc:sldMkLst>
        <pc:graphicFrameChg chg="modGraphic">
          <ac:chgData name="Plescan, Viorica Steliana" userId="S::vioricasteliana.plescan@fcc.es::fd65fd04-37fc-4451-b431-86b048111d25" providerId="AD" clId="Web-{BB32AD8E-64C5-E3D1-4266-080524A6D62E}" dt="2025-04-25T10:39:07.725" v="5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</pc:docChg>
  </pc:docChgLst>
  <pc:docChgLst>
    <pc:chgData name="Calpio Salazar, Yaithimy Eloisa" userId="d5076259-1be4-42ea-824c-625a486aa431" providerId="ADAL" clId="{A1D84F08-7039-4D71-9C28-B294B560136A}"/>
    <pc:docChg chg="custSel delSld modSld">
      <pc:chgData name="Calpio Salazar, Yaithimy Eloisa" userId="d5076259-1be4-42ea-824c-625a486aa431" providerId="ADAL" clId="{A1D84F08-7039-4D71-9C28-B294B560136A}" dt="2025-05-08T18:56:16.636" v="4" actId="2696"/>
      <pc:docMkLst>
        <pc:docMk/>
      </pc:docMkLst>
      <pc:sldChg chg="modSp mod">
        <pc:chgData name="Calpio Salazar, Yaithimy Eloisa" userId="d5076259-1be4-42ea-824c-625a486aa431" providerId="ADAL" clId="{A1D84F08-7039-4D71-9C28-B294B560136A}" dt="2025-05-08T18:55:47.952" v="3" actId="33524"/>
        <pc:sldMkLst>
          <pc:docMk/>
          <pc:sldMk cId="0" sldId="258"/>
        </pc:sldMkLst>
        <pc:spChg chg="mod">
          <ac:chgData name="Calpio Salazar, Yaithimy Eloisa" userId="d5076259-1be4-42ea-824c-625a486aa431" providerId="ADAL" clId="{A1D84F08-7039-4D71-9C28-B294B560136A}" dt="2025-05-08T18:55:47.952" v="3" actId="33524"/>
          <ac:spMkLst>
            <pc:docMk/>
            <pc:sldMk cId="0" sldId="258"/>
            <ac:spMk id="4" creationId="{00000000-0000-0000-0000-000000000000}"/>
          </ac:spMkLst>
        </pc:spChg>
      </pc:sldChg>
      <pc:sldChg chg="del">
        <pc:chgData name="Calpio Salazar, Yaithimy Eloisa" userId="d5076259-1be4-42ea-824c-625a486aa431" providerId="ADAL" clId="{A1D84F08-7039-4D71-9C28-B294B560136A}" dt="2025-05-08T18:56:16.636" v="4" actId="2696"/>
        <pc:sldMkLst>
          <pc:docMk/>
          <pc:sldMk cId="1884521445" sldId="259"/>
        </pc:sldMkLst>
      </pc:sldChg>
    </pc:docChg>
  </pc:docChgLst>
  <pc:docChgLst>
    <pc:chgData name="Campos Riquelme, Susana" userId="af9eae25-95fa-4569-869e-8c29bc411614" providerId="ADAL" clId="{C87CC4D1-6D0A-41BA-9C71-36FA5BB23F3A}"/>
    <pc:docChg chg="undo custSel addSld modSld">
      <pc:chgData name="Campos Riquelme, Susana" userId="af9eae25-95fa-4569-869e-8c29bc411614" providerId="ADAL" clId="{C87CC4D1-6D0A-41BA-9C71-36FA5BB23F3A}" dt="2024-04-17T12:02:23.442" v="2" actId="680"/>
      <pc:docMkLst>
        <pc:docMk/>
      </pc:docMkLst>
      <pc:sldChg chg="modSp mod">
        <pc:chgData name="Campos Riquelme, Susana" userId="af9eae25-95fa-4569-869e-8c29bc411614" providerId="ADAL" clId="{C87CC4D1-6D0A-41BA-9C71-36FA5BB23F3A}" dt="2024-04-17T10:42:52.222" v="1" actId="1076"/>
        <pc:sldMkLst>
          <pc:docMk/>
          <pc:sldMk cId="0" sldId="257"/>
        </pc:sldMkLst>
        <pc:graphicFrameChg chg="mod">
          <ac:chgData name="Campos Riquelme, Susana" userId="af9eae25-95fa-4569-869e-8c29bc411614" providerId="ADAL" clId="{C87CC4D1-6D0A-41BA-9C71-36FA5BB23F3A}" dt="2024-04-17T10:42:52.222" v="1" actId="1076"/>
          <ac:graphicFrameMkLst>
            <pc:docMk/>
            <pc:sldMk cId="0" sldId="257"/>
            <ac:graphicFrameMk id="8" creationId="{CED52D71-68D3-5833-1141-EA47CD6CB098}"/>
          </ac:graphicFrameMkLst>
        </pc:graphicFrameChg>
      </pc:sldChg>
      <pc:sldChg chg="new">
        <pc:chgData name="Campos Riquelme, Susana" userId="af9eae25-95fa-4569-869e-8c29bc411614" providerId="ADAL" clId="{C87CC4D1-6D0A-41BA-9C71-36FA5BB23F3A}" dt="2024-04-17T12:02:23.442" v="2" actId="680"/>
        <pc:sldMkLst>
          <pc:docMk/>
          <pc:sldMk cId="188452144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2D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2D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2D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2D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383" cy="75605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493" y="339978"/>
            <a:ext cx="6134734" cy="2529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2D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4800" spc="-10">
                <a:solidFill>
                  <a:srgbClr val="006FC0"/>
                </a:solidFill>
              </a:rPr>
              <a:t>Tarifas</a:t>
            </a:r>
            <a:endParaRPr sz="4800"/>
          </a:p>
          <a:p>
            <a:pPr marL="12700" marR="5080">
              <a:lnSpc>
                <a:spcPct val="113999"/>
              </a:lnSpc>
              <a:spcBef>
                <a:spcPts val="10"/>
              </a:spcBef>
            </a:pPr>
            <a:r>
              <a:rPr sz="4800" spc="-70"/>
              <a:t>Escuela</a:t>
            </a:r>
            <a:r>
              <a:rPr sz="4800" spc="-250"/>
              <a:t> </a:t>
            </a:r>
            <a:r>
              <a:rPr sz="4800" spc="-10"/>
              <a:t>Multideporte </a:t>
            </a:r>
            <a:r>
              <a:rPr sz="4800">
                <a:solidFill>
                  <a:srgbClr val="808080"/>
                </a:solidFill>
              </a:rPr>
              <a:t>Centro</a:t>
            </a:r>
            <a:r>
              <a:rPr sz="4800" spc="-220">
                <a:solidFill>
                  <a:srgbClr val="808080"/>
                </a:solidFill>
              </a:rPr>
              <a:t> </a:t>
            </a:r>
            <a:r>
              <a:rPr sz="4800" spc="-35">
                <a:solidFill>
                  <a:srgbClr val="808080"/>
                </a:solidFill>
              </a:rPr>
              <a:t>deportivo</a:t>
            </a:r>
            <a:r>
              <a:rPr sz="4800" spc="-300">
                <a:solidFill>
                  <a:srgbClr val="808080"/>
                </a:solidFill>
              </a:rPr>
              <a:t> </a:t>
            </a:r>
            <a:r>
              <a:rPr sz="4800" spc="-20">
                <a:solidFill>
                  <a:srgbClr val="808080"/>
                </a:solidFill>
              </a:rPr>
              <a:t>Denia</a:t>
            </a:r>
            <a:endParaRPr sz="4800"/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l="4350" t="-1" r="2980" b="7549"/>
          <a:stretch/>
        </p:blipFill>
        <p:spPr>
          <a:xfrm>
            <a:off x="4279900" y="3152287"/>
            <a:ext cx="5943600" cy="35864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75553" y="6955305"/>
            <a:ext cx="5088255" cy="5568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509"/>
              </a:spcBef>
            </a:pPr>
            <a:r>
              <a:rPr sz="1400">
                <a:solidFill>
                  <a:srgbClr val="808080"/>
                </a:solidFill>
                <a:latin typeface="Calibri Light"/>
                <a:cs typeface="Calibri Light"/>
              </a:rPr>
              <a:t>Las</a:t>
            </a:r>
            <a:r>
              <a:rPr sz="1400" spc="-3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20">
                <a:solidFill>
                  <a:srgbClr val="808080"/>
                </a:solidFill>
                <a:latin typeface="Calibri Light"/>
                <a:cs typeface="Calibri Light"/>
              </a:rPr>
              <a:t>tarifas</a:t>
            </a:r>
            <a:r>
              <a:rPr sz="1400" spc="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>
                <a:solidFill>
                  <a:srgbClr val="808080"/>
                </a:solidFill>
                <a:latin typeface="Calibri Light"/>
                <a:cs typeface="Calibri Light"/>
              </a:rPr>
              <a:t>de</a:t>
            </a:r>
            <a:r>
              <a:rPr sz="1400" spc="-3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10">
                <a:solidFill>
                  <a:srgbClr val="808080"/>
                </a:solidFill>
                <a:latin typeface="Calibri Light"/>
                <a:cs typeface="Calibri Light"/>
              </a:rPr>
              <a:t>este</a:t>
            </a:r>
            <a:r>
              <a:rPr sz="14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20">
                <a:solidFill>
                  <a:srgbClr val="808080"/>
                </a:solidFill>
                <a:latin typeface="Calibri Light"/>
                <a:cs typeface="Calibri Light"/>
              </a:rPr>
              <a:t>documento</a:t>
            </a:r>
            <a:r>
              <a:rPr sz="1400" spc="-6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>
                <a:solidFill>
                  <a:srgbClr val="808080"/>
                </a:solidFill>
                <a:latin typeface="Calibri Light"/>
                <a:cs typeface="Calibri Light"/>
              </a:rPr>
              <a:t>son</a:t>
            </a:r>
            <a:r>
              <a:rPr sz="1400" spc="-3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20">
                <a:solidFill>
                  <a:srgbClr val="808080"/>
                </a:solidFill>
                <a:latin typeface="Calibri Light"/>
                <a:cs typeface="Calibri Light"/>
              </a:rPr>
              <a:t>orientativas.</a:t>
            </a:r>
            <a:r>
              <a:rPr sz="1400" spc="2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>
                <a:solidFill>
                  <a:srgbClr val="808080"/>
                </a:solidFill>
                <a:latin typeface="Calibri Light"/>
                <a:cs typeface="Calibri Light"/>
              </a:rPr>
              <a:t>La</a:t>
            </a:r>
            <a:r>
              <a:rPr sz="1400" spc="-2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10">
                <a:solidFill>
                  <a:srgbClr val="808080"/>
                </a:solidFill>
                <a:latin typeface="Calibri Light"/>
                <a:cs typeface="Calibri Light"/>
              </a:rPr>
              <a:t>empresa</a:t>
            </a:r>
            <a:r>
              <a:rPr sz="1400" spc="-6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>
                <a:solidFill>
                  <a:srgbClr val="808080"/>
                </a:solidFill>
                <a:latin typeface="Calibri Light"/>
                <a:cs typeface="Calibri Light"/>
              </a:rPr>
              <a:t>se</a:t>
            </a:r>
            <a:r>
              <a:rPr sz="14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20">
                <a:solidFill>
                  <a:srgbClr val="808080"/>
                </a:solidFill>
                <a:latin typeface="Calibri Light"/>
                <a:cs typeface="Calibri Light"/>
              </a:rPr>
              <a:t>reserva</a:t>
            </a:r>
            <a:r>
              <a:rPr sz="1400" spc="-1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25">
                <a:solidFill>
                  <a:srgbClr val="808080"/>
                </a:solidFill>
                <a:latin typeface="Calibri Light"/>
                <a:cs typeface="Calibri Light"/>
              </a:rPr>
              <a:t>el</a:t>
            </a:r>
            <a:endParaRPr sz="140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  <a:spcBef>
                <a:spcPts val="409"/>
              </a:spcBef>
            </a:pPr>
            <a:r>
              <a:rPr sz="1400" spc="-10">
                <a:solidFill>
                  <a:srgbClr val="808080"/>
                </a:solidFill>
                <a:latin typeface="Calibri Light"/>
                <a:cs typeface="Calibri Light"/>
              </a:rPr>
              <a:t>derecho</a:t>
            </a:r>
            <a:r>
              <a:rPr sz="1400" spc="-3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>
                <a:solidFill>
                  <a:srgbClr val="808080"/>
                </a:solidFill>
                <a:latin typeface="Calibri Light"/>
                <a:cs typeface="Calibri Light"/>
              </a:rPr>
              <a:t>de</a:t>
            </a:r>
            <a:r>
              <a:rPr sz="1400" spc="-10">
                <a:solidFill>
                  <a:srgbClr val="808080"/>
                </a:solidFill>
                <a:latin typeface="Calibri Light"/>
                <a:cs typeface="Calibri Light"/>
              </a:rPr>
              <a:t> modificarlas</a:t>
            </a:r>
            <a:r>
              <a:rPr sz="1400" spc="-4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>
                <a:solidFill>
                  <a:srgbClr val="808080"/>
                </a:solidFill>
                <a:latin typeface="Calibri Light"/>
                <a:cs typeface="Calibri Light"/>
              </a:rPr>
              <a:t>en</a:t>
            </a:r>
            <a:r>
              <a:rPr sz="14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10">
                <a:solidFill>
                  <a:srgbClr val="808080"/>
                </a:solidFill>
                <a:latin typeface="Calibri Light"/>
                <a:cs typeface="Calibri Light"/>
              </a:rPr>
              <a:t>cualquier</a:t>
            </a:r>
            <a:r>
              <a:rPr sz="1400" spc="-2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400" spc="-10">
                <a:solidFill>
                  <a:srgbClr val="808080"/>
                </a:solidFill>
                <a:latin typeface="Calibri Light"/>
                <a:cs typeface="Calibri Light"/>
              </a:rPr>
              <a:t>momento.</a:t>
            </a:r>
            <a:endParaRPr sz="1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493" y="339978"/>
            <a:ext cx="6134734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55575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Escuela</a:t>
            </a:r>
            <a:r>
              <a:rPr spc="-204" dirty="0"/>
              <a:t> </a:t>
            </a:r>
            <a:r>
              <a:rPr spc="-75" dirty="0"/>
              <a:t>Multideporte</a:t>
            </a:r>
            <a:endParaRPr lang="es-ES" spc="-75" dirty="0">
              <a:ea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900" y="4390524"/>
            <a:ext cx="3276601" cy="564257"/>
          </a:xfrm>
          <a:prstGeom prst="rect">
            <a:avLst/>
          </a:prstGeom>
        </p:spPr>
        <p:txBody>
          <a:bodyPr vert="horz" wrap="square" lIns="0" tIns="127000" rIns="0" bIns="0" rtlCol="0" anchor="t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0"/>
              </a:spcBef>
            </a:pPr>
            <a:r>
              <a:rPr sz="1000" spc="-114" dirty="0">
                <a:solidFill>
                  <a:srgbClr val="7E7E7E"/>
                </a:solidFill>
                <a:latin typeface="Tahoma"/>
                <a:cs typeface="Tahoma"/>
              </a:rPr>
              <a:t>Tarifa</a:t>
            </a:r>
            <a:r>
              <a:rPr lang="es-ES" sz="1000" spc="-7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85" dirty="0">
                <a:solidFill>
                  <a:srgbClr val="7E7E7E"/>
                </a:solidFill>
                <a:latin typeface="Tahoma"/>
                <a:cs typeface="Tahoma"/>
              </a:rPr>
              <a:t>cliente:</a:t>
            </a:r>
            <a:r>
              <a:rPr lang="es-ES" sz="1000" spc="-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85" dirty="0">
                <a:solidFill>
                  <a:srgbClr val="7E7E7E"/>
                </a:solidFill>
                <a:latin typeface="Tahoma"/>
                <a:cs typeface="Tahoma"/>
              </a:rPr>
              <a:t>inscrito</a:t>
            </a:r>
            <a:r>
              <a:rPr lang="es-ES" sz="1000" spc="-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75" dirty="0">
                <a:solidFill>
                  <a:srgbClr val="7E7E7E"/>
                </a:solidFill>
                <a:latin typeface="Tahoma"/>
                <a:cs typeface="Tahoma"/>
              </a:rPr>
              <a:t>como</a:t>
            </a:r>
            <a:r>
              <a:rPr lang="es-ES" sz="1000" spc="-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85" dirty="0">
                <a:solidFill>
                  <a:srgbClr val="7E7E7E"/>
                </a:solidFill>
                <a:latin typeface="Tahoma"/>
                <a:cs typeface="Tahoma"/>
              </a:rPr>
              <a:t>abonado</a:t>
            </a:r>
            <a:r>
              <a:rPr lang="es-ES" sz="1000" spc="-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10" dirty="0">
                <a:solidFill>
                  <a:srgbClr val="7E7E7E"/>
                </a:solidFill>
                <a:latin typeface="Tahoma"/>
                <a:cs typeface="Tahoma"/>
              </a:rPr>
              <a:t>o</a:t>
            </a:r>
            <a:r>
              <a:rPr lang="es-ES" sz="1000" spc="-1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90" dirty="0">
                <a:solidFill>
                  <a:srgbClr val="7E7E7E"/>
                </a:solidFill>
                <a:latin typeface="Tahoma"/>
                <a:cs typeface="Tahoma"/>
              </a:rPr>
              <a:t>cursillista</a:t>
            </a:r>
            <a:r>
              <a:rPr lang="es-ES" sz="1000" spc="-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75" dirty="0">
                <a:solidFill>
                  <a:srgbClr val="7E7E7E"/>
                </a:solidFill>
                <a:latin typeface="Tahoma"/>
                <a:cs typeface="Tahoma"/>
              </a:rPr>
              <a:t>desde</a:t>
            </a:r>
            <a:r>
              <a:rPr lang="es-ES" sz="1000" spc="-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35" dirty="0">
                <a:solidFill>
                  <a:srgbClr val="7E7E7E"/>
                </a:solidFill>
                <a:latin typeface="Tahoma"/>
                <a:cs typeface="Tahoma"/>
              </a:rPr>
              <a:t>enero’25</a:t>
            </a:r>
            <a:endParaRPr lang="es-ES" sz="1000" spc="-35">
              <a:solidFill>
                <a:srgbClr val="7E7E7E"/>
              </a:solidFill>
              <a:latin typeface="Tahoma"/>
              <a:ea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1000"/>
              </a:spcBef>
            </a:pPr>
            <a:r>
              <a:rPr lang="es-ES" sz="1000" spc="-95" dirty="0">
                <a:solidFill>
                  <a:srgbClr val="7E7E7E"/>
                </a:solidFill>
                <a:latin typeface="Tahoma"/>
                <a:cs typeface="Tahoma"/>
              </a:rPr>
              <a:t>-</a:t>
            </a:r>
            <a:r>
              <a:rPr lang="es-ES" sz="1000" spc="-60" dirty="0">
                <a:solidFill>
                  <a:srgbClr val="7E7E7E"/>
                </a:solidFill>
                <a:latin typeface="Tahoma"/>
                <a:cs typeface="Tahoma"/>
              </a:rPr>
              <a:t>10%</a:t>
            </a:r>
            <a:r>
              <a:rPr lang="es-ES" sz="1000" spc="-1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80" dirty="0">
                <a:solidFill>
                  <a:srgbClr val="7E7E7E"/>
                </a:solidFill>
                <a:latin typeface="Tahoma"/>
                <a:cs typeface="Tahoma"/>
              </a:rPr>
              <a:t>descuento</a:t>
            </a:r>
            <a:r>
              <a:rPr lang="es-ES" sz="1000" spc="-13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40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lang="es-ES" sz="10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55" dirty="0">
                <a:solidFill>
                  <a:srgbClr val="7E7E7E"/>
                </a:solidFill>
                <a:latin typeface="Tahoma"/>
                <a:cs typeface="Tahoma"/>
              </a:rPr>
              <a:t>la</a:t>
            </a:r>
            <a:r>
              <a:rPr lang="es-ES" sz="1000" spc="-13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85" dirty="0">
                <a:solidFill>
                  <a:srgbClr val="7E7E7E"/>
                </a:solidFill>
                <a:latin typeface="Tahoma"/>
                <a:cs typeface="Tahoma"/>
              </a:rPr>
              <a:t>escuela:</a:t>
            </a:r>
            <a:r>
              <a:rPr lang="es-ES" sz="1000" spc="-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10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lang="es-ES" sz="1000" spc="-1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80" dirty="0">
                <a:solidFill>
                  <a:srgbClr val="7E7E7E"/>
                </a:solidFill>
                <a:latin typeface="Tahoma"/>
                <a:cs typeface="Tahoma"/>
              </a:rPr>
              <a:t>partir</a:t>
            </a:r>
            <a:r>
              <a:rPr lang="es-ES" sz="1000" spc="-1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65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lang="es-ES" sz="1000" spc="-1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50" dirty="0">
                <a:solidFill>
                  <a:srgbClr val="7E7E7E"/>
                </a:solidFill>
                <a:latin typeface="Tahoma"/>
                <a:cs typeface="Tahoma"/>
              </a:rPr>
              <a:t>2º</a:t>
            </a:r>
            <a:r>
              <a:rPr lang="es-ES" sz="1000" spc="-14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000" spc="-10" dirty="0">
                <a:solidFill>
                  <a:srgbClr val="7E7E7E"/>
                </a:solidFill>
                <a:latin typeface="Tahoma"/>
                <a:cs typeface="Tahoma"/>
              </a:rPr>
              <a:t>hermano</a:t>
            </a:r>
            <a:endParaRPr lang="es-ES" sz="1000" err="1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2147" y="2626053"/>
            <a:ext cx="2638044" cy="4890513"/>
          </a:xfrm>
          <a:prstGeom prst="rect">
            <a:avLst/>
          </a:prstGeom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CED52D71-68D3-5833-1141-EA47CD6CB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64463"/>
              </p:ext>
            </p:extLst>
          </p:nvPr>
        </p:nvGraphicFramePr>
        <p:xfrm>
          <a:off x="1414370" y="2142813"/>
          <a:ext cx="6627777" cy="220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669">
                  <a:extLst>
                    <a:ext uri="{9D8B030D-6E8A-4147-A177-3AD203B41FA5}">
                      <a16:colId xmlns:a16="http://schemas.microsoft.com/office/drawing/2014/main" val="2305478850"/>
                    </a:ext>
                  </a:extLst>
                </a:gridCol>
                <a:gridCol w="2376797">
                  <a:extLst>
                    <a:ext uri="{9D8B030D-6E8A-4147-A177-3AD203B41FA5}">
                      <a16:colId xmlns:a16="http://schemas.microsoft.com/office/drawing/2014/main" val="1190365433"/>
                    </a:ext>
                  </a:extLst>
                </a:gridCol>
                <a:gridCol w="2376311">
                  <a:extLst>
                    <a:ext uri="{9D8B030D-6E8A-4147-A177-3AD203B41FA5}">
                      <a16:colId xmlns:a16="http://schemas.microsoft.com/office/drawing/2014/main" val="853481792"/>
                    </a:ext>
                  </a:extLst>
                </a:gridCol>
              </a:tblGrid>
              <a:tr h="354853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latin typeface="Tahoma"/>
                          <a:ea typeface="Tahoma"/>
                          <a:cs typeface="Tahoma"/>
                        </a:rPr>
                        <a:t>Escuela multideporte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latin typeface="Tahoma"/>
                          <a:ea typeface="Tahoma"/>
                          <a:cs typeface="Tahoma"/>
                        </a:rPr>
                        <a:t>Tarifa clientes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latin typeface="Tahoma"/>
                          <a:ea typeface="Tahoma"/>
                          <a:cs typeface="Tahoma"/>
                        </a:rPr>
                        <a:t>Tarifa no clientes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1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s-ES" sz="14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lang="es-ES" sz="14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día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b"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20€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25€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4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 semana</a:t>
                      </a:r>
                    </a:p>
                  </a:txBody>
                  <a:tcPr anchor="b"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92€</a:t>
                      </a:r>
                      <a:endParaRPr lang="es-ES" dirty="0"/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109€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1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 semanas</a:t>
                      </a:r>
                    </a:p>
                  </a:txBody>
                  <a:tcPr anchor="b"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147€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174€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2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 semanas</a:t>
                      </a:r>
                    </a:p>
                  </a:txBody>
                  <a:tcPr anchor="b"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249€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295€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Semana adicional</a:t>
                      </a:r>
                    </a:p>
                  </a:txBody>
                  <a:tcPr anchor="b"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69€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81€</a:t>
                      </a:r>
                    </a:p>
                  </a:txBody>
                  <a:tcPr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035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93" y="119836"/>
            <a:ext cx="3641090" cy="8636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5500" spc="-100">
                <a:solidFill>
                  <a:srgbClr val="006EC0"/>
                </a:solidFill>
              </a:rPr>
              <a:t>Otras</a:t>
            </a:r>
            <a:r>
              <a:rPr lang="es-ES" sz="5500" spc="-325" dirty="0">
                <a:solidFill>
                  <a:srgbClr val="006EC0"/>
                </a:solidFill>
              </a:rPr>
              <a:t> </a:t>
            </a:r>
            <a:r>
              <a:rPr lang="es-ES" sz="5500" spc="-80">
                <a:solidFill>
                  <a:srgbClr val="006EC0"/>
                </a:solidFill>
              </a:rPr>
              <a:t>tarifas</a:t>
            </a:r>
            <a:endParaRPr lang="es-ES" sz="5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31947"/>
              </p:ext>
            </p:extLst>
          </p:nvPr>
        </p:nvGraphicFramePr>
        <p:xfrm>
          <a:off x="203200" y="949325"/>
          <a:ext cx="6584497" cy="3927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3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es-ES" sz="1400" spc="-25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Ludoteca</a:t>
                      </a:r>
                      <a:r>
                        <a:rPr lang="es-ES" sz="1400" spc="-60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20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matinera</a:t>
                      </a:r>
                      <a:r>
                        <a:rPr lang="es-ES" sz="1400" spc="-40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10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7:45</a:t>
                      </a:r>
                      <a:r>
                        <a:rPr lang="es-ES" sz="1400" spc="-65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lang="es-ES" sz="1400" spc="-55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20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8:45</a:t>
                      </a:r>
                      <a:endParaRPr lang="es-ES"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C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TARIFA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10" noProof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clientes</a:t>
                      </a:r>
                      <a:endParaRPr lang="es-ES" sz="1400" noProof="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C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TARIFA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no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clientes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es-ES" sz="140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es-ES" sz="1400" spc="-15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25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día</a:t>
                      </a:r>
                      <a:endParaRPr lang="es-ES"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2128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lang="es-ES" sz="1400" spc="-2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1,75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664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lang="es-ES" sz="140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3,00</a:t>
                      </a:r>
                      <a:r>
                        <a:rPr sz="1400" spc="-6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664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lang="es-ES" sz="140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lang="es-ES" sz="1400" spc="-5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1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semana</a:t>
                      </a:r>
                      <a:endParaRPr lang="es-ES"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2065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es-ES"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15,00 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es-ES"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25,00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es-ES" sz="1400" spc="-25" noProof="0" dirty="0">
                          <a:solidFill>
                            <a:srgbClr val="FFFFFF"/>
                          </a:solidFill>
                          <a:latin typeface="Tahoma"/>
                          <a:ea typeface="+mn-ea"/>
                          <a:cs typeface="Tahoma"/>
                        </a:rPr>
                        <a:t>Ludoteca 13:45 a 14:45</a:t>
                      </a:r>
                    </a:p>
                  </a:txBody>
                  <a:tcPr marL="0" marR="0" marT="116839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Tahoma"/>
                          <a:ea typeface="+mn-ea"/>
                          <a:cs typeface="Tahoma"/>
                        </a:rPr>
                        <a:t>TARIFA clientes</a:t>
                      </a:r>
                    </a:p>
                  </a:txBody>
                  <a:tcPr marL="0" marR="0" marT="116839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E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Tahoma"/>
                          <a:ea typeface="+mn-ea"/>
                          <a:cs typeface="Tahoma"/>
                        </a:rPr>
                        <a:t>TARIFA no clientes</a:t>
                      </a:r>
                    </a:p>
                  </a:txBody>
                  <a:tcPr marL="0" marR="0" marT="116839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es-ES" sz="140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es-ES" sz="1400" spc="-15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25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día</a:t>
                      </a:r>
                      <a:endParaRPr lang="es-ES"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2128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lang="es-ES" sz="1400" spc="-2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1,75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664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lang="es-ES" sz="1400" spc="-2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3,00</a:t>
                      </a:r>
                      <a:r>
                        <a:rPr sz="1400" spc="-2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664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es-ES" sz="140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lang="es-ES" sz="1400" spc="-5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1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semanas</a:t>
                      </a:r>
                      <a:endParaRPr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2128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es-ES"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15,00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66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es-ES"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25,00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665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es-ES" sz="1400" noProof="0" dirty="0">
                          <a:solidFill>
                            <a:srgbClr val="006EC0"/>
                          </a:solidFill>
                          <a:latin typeface="Tahoma"/>
                          <a:cs typeface="Tahoma"/>
                        </a:rPr>
                        <a:t>Comedor</a:t>
                      </a:r>
                      <a:r>
                        <a:rPr lang="es-ES" sz="1400" spc="-40" noProof="0" dirty="0">
                          <a:solidFill>
                            <a:srgbClr val="006EC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noProof="0" dirty="0">
                          <a:solidFill>
                            <a:srgbClr val="006EC0"/>
                          </a:solidFill>
                          <a:latin typeface="Tahoma"/>
                          <a:cs typeface="Tahoma"/>
                        </a:rPr>
                        <a:t>13:45</a:t>
                      </a:r>
                      <a:r>
                        <a:rPr lang="es-ES" sz="1400" spc="-20" noProof="0" dirty="0">
                          <a:solidFill>
                            <a:srgbClr val="006EC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noProof="0" dirty="0">
                          <a:solidFill>
                            <a:srgbClr val="006EC0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lang="es-ES" sz="1400" spc="-5" noProof="0" dirty="0">
                          <a:solidFill>
                            <a:srgbClr val="006EC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20" noProof="0" dirty="0">
                          <a:solidFill>
                            <a:srgbClr val="006EC0"/>
                          </a:solidFill>
                          <a:latin typeface="Tahoma"/>
                          <a:cs typeface="Tahoma"/>
                        </a:rPr>
                        <a:t>15:30</a:t>
                      </a:r>
                      <a:endParaRPr lang="es-ES"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1493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spc="-20" dirty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TARIFA</a:t>
                      </a:r>
                      <a:r>
                        <a:rPr sz="1400" spc="-65" dirty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10" noProof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clientes</a:t>
                      </a:r>
                      <a:endParaRPr lang="es-ES" sz="1400" noProof="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spc="-20" dirty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TARIFA</a:t>
                      </a:r>
                      <a:r>
                        <a:rPr sz="1400" spc="-70" dirty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no</a:t>
                      </a:r>
                      <a:r>
                        <a:rPr sz="1400" spc="-65" dirty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clientes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130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es-ES" sz="140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1 </a:t>
                      </a:r>
                      <a:r>
                        <a:rPr lang="es-ES" sz="1400" spc="-25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día</a:t>
                      </a:r>
                      <a:endParaRPr lang="es-ES"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23189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es-ES" sz="1400" spc="-1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10,00</a:t>
                      </a:r>
                      <a:r>
                        <a:rPr sz="1400" spc="-1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556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lang="es-ES" sz="140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Bono</a:t>
                      </a:r>
                      <a:r>
                        <a:rPr lang="es-ES" sz="1400" spc="-15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lang="es-ES" sz="1400" spc="5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2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días</a:t>
                      </a:r>
                      <a:endParaRPr lang="es-ES"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2319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es-ES" sz="1400" spc="-25" dirty="0">
                          <a:solidFill>
                            <a:srgbClr val="808080"/>
                          </a:solidFill>
                          <a:latin typeface="Tahoma"/>
                          <a:ea typeface="+mn-ea"/>
                          <a:cs typeface="Tahoma"/>
                        </a:rPr>
                        <a:t>40,00€</a:t>
                      </a:r>
                    </a:p>
                  </a:txBody>
                  <a:tcPr marL="0" marR="0" marT="12382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es-ES" sz="1400" spc="-25" dirty="0">
                          <a:solidFill>
                            <a:srgbClr val="808080"/>
                          </a:solidFill>
                          <a:latin typeface="Tahoma"/>
                          <a:ea typeface="+mn-ea"/>
                          <a:cs typeface="Tahoma"/>
                        </a:rPr>
                        <a:t>45,00€</a:t>
                      </a:r>
                    </a:p>
                  </a:txBody>
                  <a:tcPr marL="0" marR="0" marT="12382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lang="es-ES" sz="140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lang="es-ES" sz="1400" spc="-5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400" spc="-10" noProof="0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semanas</a:t>
                      </a:r>
                      <a:endParaRPr lang="es-ES" sz="1400" noProof="0" dirty="0">
                        <a:latin typeface="Tahoma"/>
                        <a:cs typeface="Tahoma"/>
                      </a:endParaRPr>
                    </a:p>
                  </a:txBody>
                  <a:tcPr marL="0" marR="0" marT="12319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es-ES"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75,00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es-ES"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80,00</a:t>
                      </a:r>
                      <a:r>
                        <a:rPr sz="1400" spc="-25" dirty="0">
                          <a:solidFill>
                            <a:srgbClr val="80808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054221" y="5039266"/>
            <a:ext cx="6426200" cy="2047239"/>
          </a:xfrm>
          <a:prstGeom prst="rect">
            <a:avLst/>
          </a:prstGeom>
        </p:spPr>
        <p:txBody>
          <a:bodyPr vert="horz" wrap="square" lIns="0" tIns="8382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es-ES" sz="1600" b="1" spc="-10" dirty="0">
                <a:solidFill>
                  <a:srgbClr val="92D050"/>
                </a:solidFill>
                <a:latin typeface="Tahoma"/>
                <a:cs typeface="Tahoma"/>
              </a:rPr>
              <a:t>Horarios:</a:t>
            </a:r>
            <a:endParaRPr lang="es-ES" sz="1600" dirty="0">
              <a:latin typeface="Tahoma"/>
              <a:cs typeface="Tahoma"/>
            </a:endParaRPr>
          </a:p>
          <a:p>
            <a:pPr marL="641350" indent="-171450">
              <a:spcBef>
                <a:spcPts val="500"/>
              </a:spcBef>
              <a:buFont typeface="Arial MT"/>
              <a:buChar char="•"/>
              <a:tabLst>
                <a:tab pos="641350" algn="l"/>
              </a:tabLst>
            </a:pP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Ludoteca</a:t>
            </a:r>
            <a:r>
              <a:rPr lang="es-ES" sz="1400" spc="-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90" dirty="0">
                <a:solidFill>
                  <a:srgbClr val="7E7E7E"/>
                </a:solidFill>
                <a:latin typeface="Tahoma"/>
                <a:cs typeface="Tahoma"/>
              </a:rPr>
              <a:t>matinera:</a:t>
            </a:r>
            <a:r>
              <a:rPr lang="es-ES" sz="1400" spc="-7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95" dirty="0">
                <a:solidFill>
                  <a:srgbClr val="7E7E7E"/>
                </a:solidFill>
                <a:latin typeface="Tahoma"/>
                <a:cs typeface="Tahoma"/>
              </a:rPr>
              <a:t>07:45-</a:t>
            </a:r>
            <a:r>
              <a:rPr lang="es-ES" sz="1400" spc="-70" dirty="0">
                <a:solidFill>
                  <a:srgbClr val="7E7E7E"/>
                </a:solidFill>
                <a:latin typeface="Tahoma"/>
                <a:cs typeface="Tahoma"/>
              </a:rPr>
              <a:t>08:45</a:t>
            </a:r>
            <a:r>
              <a:rPr lang="es-ES" sz="1400" spc="-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(Llegada</a:t>
            </a:r>
            <a:r>
              <a:rPr lang="es-ES" sz="1400" spc="-9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4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lang="es-ES" sz="1400" spc="-130" dirty="0">
                <a:solidFill>
                  <a:srgbClr val="7E7E7E"/>
                </a:solidFill>
                <a:latin typeface="Tahoma"/>
                <a:cs typeface="Tahoma"/>
              </a:rPr>
              <a:t> la recepción</a:t>
            </a:r>
            <a:r>
              <a:rPr lang="es-ES" sz="1400" spc="-10" dirty="0">
                <a:solidFill>
                  <a:srgbClr val="7E7E7E"/>
                </a:solidFill>
                <a:latin typeface="Tahoma"/>
                <a:cs typeface="Tahoma"/>
              </a:rPr>
              <a:t>)</a:t>
            </a:r>
            <a:endParaRPr lang="es-ES" sz="1400" spc="-10" dirty="0">
              <a:solidFill>
                <a:srgbClr val="7E7E7E"/>
              </a:solidFill>
              <a:latin typeface="Tahoma"/>
              <a:ea typeface="Tahoma"/>
              <a:cs typeface="Tahoma"/>
            </a:endParaRPr>
          </a:p>
          <a:p>
            <a:pPr marL="641350" indent="-17145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41350" algn="l"/>
              </a:tabLst>
            </a:pP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Escuela</a:t>
            </a:r>
            <a:r>
              <a:rPr lang="es-ES" sz="1400" spc="-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Multideporte:</a:t>
            </a:r>
            <a:r>
              <a:rPr lang="es-ES" sz="1400" spc="-12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95" dirty="0">
                <a:solidFill>
                  <a:srgbClr val="7E7E7E"/>
                </a:solidFill>
                <a:latin typeface="Tahoma"/>
                <a:cs typeface="Tahoma"/>
              </a:rPr>
              <a:t>08:45-</a:t>
            </a:r>
            <a:r>
              <a:rPr lang="es-ES" sz="1400" spc="-70" dirty="0">
                <a:solidFill>
                  <a:srgbClr val="7E7E7E"/>
                </a:solidFill>
                <a:latin typeface="Tahoma"/>
                <a:cs typeface="Tahoma"/>
              </a:rPr>
              <a:t>14:00</a:t>
            </a:r>
            <a:r>
              <a:rPr lang="es-ES" sz="1400" spc="-1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(Llegada</a:t>
            </a:r>
            <a:r>
              <a:rPr lang="es-ES" sz="1400" spc="-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10" dirty="0">
                <a:solidFill>
                  <a:srgbClr val="7E7E7E"/>
                </a:solidFill>
                <a:latin typeface="Tahoma"/>
                <a:cs typeface="Tahoma"/>
              </a:rPr>
              <a:t>y</a:t>
            </a:r>
            <a:r>
              <a:rPr lang="es-ES" sz="1400" spc="-10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recogida</a:t>
            </a:r>
            <a:r>
              <a:rPr lang="es-ES" sz="1400" spc="-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4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lang="es-ES" sz="1400" spc="-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80" dirty="0">
                <a:solidFill>
                  <a:srgbClr val="7E7E7E"/>
                </a:solidFill>
                <a:latin typeface="Tahoma"/>
                <a:cs typeface="Tahoma"/>
              </a:rPr>
              <a:t>zona</a:t>
            </a:r>
            <a:r>
              <a:rPr lang="es-ES" sz="1400" spc="-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10" dirty="0">
                <a:solidFill>
                  <a:srgbClr val="7E7E7E"/>
                </a:solidFill>
                <a:latin typeface="Tahoma"/>
                <a:cs typeface="Tahoma"/>
              </a:rPr>
              <a:t>Trinquet)</a:t>
            </a:r>
            <a:endParaRPr lang="es-ES" sz="1400" dirty="0">
              <a:latin typeface="Tahoma"/>
              <a:cs typeface="Tahoma"/>
            </a:endParaRPr>
          </a:p>
          <a:p>
            <a:pPr marL="641350" indent="-171450">
              <a:spcBef>
                <a:spcPts val="840"/>
              </a:spcBef>
              <a:buFont typeface="Arial MT"/>
              <a:buChar char="•"/>
              <a:tabLst>
                <a:tab pos="641350" algn="l"/>
              </a:tabLst>
            </a:pP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Ludoteca:</a:t>
            </a:r>
            <a:r>
              <a:rPr lang="es-ES" sz="1400" spc="-95" dirty="0">
                <a:solidFill>
                  <a:srgbClr val="7E7E7E"/>
                </a:solidFill>
                <a:latin typeface="Tahoma"/>
                <a:cs typeface="Tahoma"/>
              </a:rPr>
              <a:t> 13:45-</a:t>
            </a:r>
            <a:r>
              <a:rPr lang="es-ES" sz="1400" spc="-70" dirty="0">
                <a:solidFill>
                  <a:srgbClr val="7E7E7E"/>
                </a:solidFill>
                <a:latin typeface="Tahoma"/>
                <a:cs typeface="Tahoma"/>
              </a:rPr>
              <a:t>14:45</a:t>
            </a:r>
            <a:r>
              <a:rPr lang="es-ES" sz="1400" spc="-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90" dirty="0">
                <a:solidFill>
                  <a:srgbClr val="7E7E7E"/>
                </a:solidFill>
                <a:latin typeface="Tahoma"/>
                <a:cs typeface="Tahoma"/>
              </a:rPr>
              <a:t>(Recogida</a:t>
            </a:r>
            <a:r>
              <a:rPr lang="es-ES" sz="1400" spc="-10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4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lang="es-ES" sz="1400" spc="-125" dirty="0">
                <a:solidFill>
                  <a:srgbClr val="7E7E7E"/>
                </a:solidFill>
                <a:latin typeface="Tahoma"/>
                <a:cs typeface="Tahoma"/>
              </a:rPr>
              <a:t> la recepción</a:t>
            </a:r>
            <a:r>
              <a:rPr lang="es-ES" sz="1400" spc="-10" dirty="0">
                <a:solidFill>
                  <a:srgbClr val="7E7E7E"/>
                </a:solidFill>
                <a:latin typeface="Tahoma"/>
                <a:cs typeface="Tahoma"/>
              </a:rPr>
              <a:t>) </a:t>
            </a:r>
            <a:endParaRPr lang="es-ES" sz="1400" dirty="0">
              <a:latin typeface="Tahoma"/>
              <a:cs typeface="Tahoma"/>
            </a:endParaRPr>
          </a:p>
          <a:p>
            <a:pPr marL="641350" indent="-171450">
              <a:spcBef>
                <a:spcPts val="840"/>
              </a:spcBef>
              <a:buFont typeface="Arial MT"/>
              <a:buChar char="•"/>
              <a:tabLst>
                <a:tab pos="641350" algn="l"/>
              </a:tabLst>
            </a:pP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Comedor:</a:t>
            </a:r>
            <a:r>
              <a:rPr lang="es-ES" sz="1400" spc="-11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95" dirty="0">
                <a:solidFill>
                  <a:srgbClr val="7E7E7E"/>
                </a:solidFill>
                <a:latin typeface="Tahoma"/>
                <a:cs typeface="Tahoma"/>
              </a:rPr>
              <a:t>13:45-</a:t>
            </a:r>
            <a:r>
              <a:rPr lang="es-ES" sz="1400" spc="-70" dirty="0">
                <a:solidFill>
                  <a:srgbClr val="7E7E7E"/>
                </a:solidFill>
                <a:latin typeface="Tahoma"/>
                <a:cs typeface="Tahoma"/>
              </a:rPr>
              <a:t>15:30</a:t>
            </a:r>
            <a:r>
              <a:rPr lang="es-ES" sz="1400" spc="-11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85" dirty="0">
                <a:solidFill>
                  <a:srgbClr val="7E7E7E"/>
                </a:solidFill>
                <a:latin typeface="Tahoma"/>
                <a:cs typeface="Tahoma"/>
              </a:rPr>
              <a:t>(Recogida</a:t>
            </a:r>
            <a:r>
              <a:rPr lang="es-ES" sz="1400" spc="-9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lang="es-ES" sz="1400" spc="-45" dirty="0">
                <a:solidFill>
                  <a:srgbClr val="7E7E7E"/>
                </a:solidFill>
                <a:latin typeface="Tahoma"/>
                <a:cs typeface="Tahoma"/>
              </a:rPr>
              <a:t>en</a:t>
            </a:r>
            <a:r>
              <a:rPr lang="es-ES" sz="1400" spc="-135" dirty="0">
                <a:solidFill>
                  <a:srgbClr val="7E7E7E"/>
                </a:solidFill>
                <a:latin typeface="Tahoma"/>
                <a:cs typeface="Tahoma"/>
              </a:rPr>
              <a:t> la recepción</a:t>
            </a:r>
            <a:r>
              <a:rPr lang="es-ES" sz="1400" spc="-10" dirty="0">
                <a:solidFill>
                  <a:srgbClr val="7E7E7E"/>
                </a:solidFill>
                <a:latin typeface="Tahoma"/>
                <a:cs typeface="Tahoma"/>
              </a:rPr>
              <a:t>)</a:t>
            </a:r>
            <a:endParaRPr lang="es-ES"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es-ES" sz="1400" dirty="0">
              <a:latin typeface="Tahoma"/>
              <a:cs typeface="Tahoma"/>
            </a:endParaRPr>
          </a:p>
          <a:p>
            <a:pPr marL="1335405">
              <a:lnSpc>
                <a:spcPct val="100000"/>
              </a:lnSpc>
              <a:spcBef>
                <a:spcPts val="5"/>
              </a:spcBef>
            </a:pPr>
            <a:r>
              <a:rPr lang="es-ES" sz="1400" spc="-70" dirty="0">
                <a:solidFill>
                  <a:srgbClr val="006FC0"/>
                </a:solidFill>
                <a:latin typeface="Tahoma"/>
                <a:cs typeface="Tahoma"/>
              </a:rPr>
              <a:t>Los</a:t>
            </a:r>
            <a:r>
              <a:rPr lang="es-ES" sz="1400" spc="-1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dirty="0">
                <a:solidFill>
                  <a:srgbClr val="006FC0"/>
                </a:solidFill>
                <a:latin typeface="Tahoma"/>
                <a:cs typeface="Tahoma"/>
              </a:rPr>
              <a:t>4</a:t>
            </a:r>
            <a:r>
              <a:rPr lang="es-ES" sz="1400" spc="-13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85" dirty="0">
                <a:solidFill>
                  <a:srgbClr val="006FC0"/>
                </a:solidFill>
                <a:latin typeface="Tahoma"/>
                <a:cs typeface="Tahoma"/>
              </a:rPr>
              <a:t>servicios</a:t>
            </a:r>
            <a:r>
              <a:rPr lang="es-ES" sz="1400" spc="-114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45" dirty="0">
                <a:solidFill>
                  <a:srgbClr val="006FC0"/>
                </a:solidFill>
                <a:latin typeface="Tahoma"/>
                <a:cs typeface="Tahoma"/>
              </a:rPr>
              <a:t>se</a:t>
            </a:r>
            <a:r>
              <a:rPr lang="es-ES" sz="1400" spc="-1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75" dirty="0">
                <a:solidFill>
                  <a:srgbClr val="006FC0"/>
                </a:solidFill>
                <a:latin typeface="Tahoma"/>
                <a:cs typeface="Tahoma"/>
              </a:rPr>
              <a:t>pueden</a:t>
            </a:r>
            <a:r>
              <a:rPr lang="es-ES" sz="1400" spc="-1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85" dirty="0">
                <a:solidFill>
                  <a:srgbClr val="006FC0"/>
                </a:solidFill>
                <a:latin typeface="Tahoma"/>
                <a:cs typeface="Tahoma"/>
              </a:rPr>
              <a:t>adquirir</a:t>
            </a:r>
            <a:r>
              <a:rPr lang="es-ES" sz="1400" spc="-1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45" dirty="0">
                <a:solidFill>
                  <a:srgbClr val="006FC0"/>
                </a:solidFill>
                <a:latin typeface="Tahoma"/>
                <a:cs typeface="Tahoma"/>
              </a:rPr>
              <a:t>en</a:t>
            </a:r>
            <a:r>
              <a:rPr lang="es-ES" sz="1400" spc="-1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75" dirty="0">
                <a:solidFill>
                  <a:srgbClr val="006FC0"/>
                </a:solidFill>
                <a:latin typeface="Tahoma"/>
                <a:cs typeface="Tahoma"/>
              </a:rPr>
              <a:t>pack</a:t>
            </a:r>
            <a:r>
              <a:rPr lang="es-ES" sz="1400" spc="-1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4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lang="es-ES" sz="1400" spc="-13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85" dirty="0">
                <a:solidFill>
                  <a:srgbClr val="006FC0"/>
                </a:solidFill>
                <a:latin typeface="Tahoma"/>
                <a:cs typeface="Tahoma"/>
              </a:rPr>
              <a:t>semanas</a:t>
            </a:r>
            <a:r>
              <a:rPr lang="es-ES" sz="1400" spc="-1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10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lang="es-ES" sz="1400" spc="-1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60" dirty="0">
                <a:solidFill>
                  <a:srgbClr val="006FC0"/>
                </a:solidFill>
                <a:latin typeface="Tahoma"/>
                <a:cs typeface="Tahoma"/>
              </a:rPr>
              <a:t>por</a:t>
            </a:r>
            <a:r>
              <a:rPr lang="es-ES" sz="1400" spc="-1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75" dirty="0">
                <a:solidFill>
                  <a:srgbClr val="006FC0"/>
                </a:solidFill>
                <a:latin typeface="Tahoma"/>
                <a:cs typeface="Tahoma"/>
              </a:rPr>
              <a:t>días</a:t>
            </a:r>
            <a:r>
              <a:rPr lang="es-ES" sz="1400" spc="-1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ES" sz="1400" spc="-40" dirty="0">
                <a:solidFill>
                  <a:srgbClr val="006FC0"/>
                </a:solidFill>
                <a:latin typeface="Tahoma"/>
                <a:cs typeface="Tahoma"/>
              </a:rPr>
              <a:t>sueltos.</a:t>
            </a:r>
            <a:endParaRPr lang="es-ES" sz="14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8707" y="2449067"/>
            <a:ext cx="2957322" cy="2361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</Words>
  <Application>Microsoft Office PowerPoint</Application>
  <PresentationFormat>Personalizado</PresentationFormat>
  <Paragraphs>62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Office Theme</vt:lpstr>
      <vt:lpstr>Tarifas Escuela Multideporte Centro deportivo Denia</vt:lpstr>
      <vt:lpstr>Escuela Multideporte</vt:lpstr>
      <vt:lpstr>Otras tarifas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Tarifas generales  Centro deportivo Denia</dc:title>
  <dc:creator>Oliver Mengual, Raul</dc:creator>
  <cp:lastModifiedBy>Calpio Salazar, Yaithimy Eloisa</cp:lastModifiedBy>
  <cp:revision>16</cp:revision>
  <dcterms:created xsi:type="dcterms:W3CDTF">2024-04-12T08:43:57Z</dcterms:created>
  <dcterms:modified xsi:type="dcterms:W3CDTF">2025-05-10T10:22:49Z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2024-04-12T00:00:00Z</vt:filetime>
  </property>
  <property fmtid="{D5CDD505-2E9C-101B-9397-08002B2CF9AE}" pid="5" name="Producer">
    <vt:lpwstr>Microsoft® PowerPoint® para Microsoft 365</vt:lpwstr>
  </property>
</Properties>
</file>